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2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4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4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2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4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3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1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5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A0EB-0BBE-47CA-9CA1-C2A68083CA3E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827C-1EFF-4C7D-B882-292AB5D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0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wyowormwrangler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/>
                </a:solidFill>
              </a:rPr>
              <a:t>WYOMING WORM WRANGLER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239485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200" dirty="0">
                <a:solidFill>
                  <a:prstClr val="black"/>
                </a:solidFill>
              </a:rPr>
              <a:t>ERIKA BABBITT-ROGERS</a:t>
            </a:r>
          </a:p>
          <a:p>
            <a:pPr lvl="0">
              <a:defRPr/>
            </a:pPr>
            <a:r>
              <a:rPr lang="en-US" sz="2200" dirty="0">
                <a:solidFill>
                  <a:prstClr val="black"/>
                </a:solidFill>
              </a:rPr>
              <a:t>186 N Fillmore ST.</a:t>
            </a:r>
          </a:p>
          <a:p>
            <a:pPr lvl="0">
              <a:defRPr/>
            </a:pPr>
            <a:r>
              <a:rPr lang="en-US" sz="2200" dirty="0">
                <a:solidFill>
                  <a:prstClr val="black"/>
                </a:solidFill>
              </a:rPr>
              <a:t>LARAMIE, WY 82070</a:t>
            </a:r>
          </a:p>
          <a:p>
            <a:pPr lvl="0">
              <a:defRPr/>
            </a:pPr>
            <a:r>
              <a:rPr lang="en-US" sz="2200" dirty="0">
                <a:solidFill>
                  <a:prstClr val="black"/>
                </a:solidFill>
              </a:rPr>
              <a:t>307-760-6171</a:t>
            </a:r>
          </a:p>
          <a:p>
            <a:pPr lvl="0">
              <a:defRPr/>
            </a:pPr>
            <a:r>
              <a:rPr lang="en-US" sz="2200" dirty="0">
                <a:solidFill>
                  <a:srgbClr val="0070C0"/>
                </a:solidFill>
                <a:hlinkClick r:id="rId2"/>
              </a:rPr>
              <a:t>wyowormwrangler@yahoo.com</a:t>
            </a:r>
            <a:endParaRPr lang="en-US" sz="2200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48037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73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>
                <a:solidFill>
                  <a:srgbClr val="FF0000"/>
                </a:solidFill>
              </a:rPr>
              <a:t>COMPOSTING vs. VERMICOMPOSTING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u="sng" dirty="0">
                <a:solidFill>
                  <a:srgbClr val="00B050"/>
                </a:solidFill>
              </a:rPr>
              <a:t>COMPOSTING: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-requires large amounts of material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-heat required for faster composting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-need to think of the C:N ratio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-must turn a compost pile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u="sng" dirty="0">
                <a:solidFill>
                  <a:srgbClr val="7030A0"/>
                </a:solidFill>
              </a:rPr>
              <a:t>VERMICOMPOSTING: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-not limited to scale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-no heat stage required (or really wanted)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-little to no worry about C:N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dirty="0">
                <a:solidFill>
                  <a:prstClr val="black"/>
                </a:solidFill>
              </a:rPr>
              <a:t>-worms do most of the turning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7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0070C0"/>
                </a:solidFill>
              </a:rPr>
              <a:t>SO JUST WHAT IS VERMICOMPOSTING?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en-US" sz="3000" dirty="0">
                <a:solidFill>
                  <a:prstClr val="black"/>
                </a:solidFill>
              </a:rPr>
              <a:t>Vermicomposting is a “cooler” method of composting using worms to augment the action of microbes to produce high quality compost.</a:t>
            </a:r>
          </a:p>
          <a:p>
            <a:pPr lvl="0">
              <a:defRPr/>
            </a:pPr>
            <a:r>
              <a:rPr lang="en-US" sz="3000" dirty="0">
                <a:solidFill>
                  <a:prstClr val="black"/>
                </a:solidFill>
              </a:rPr>
              <a:t>Can be carried out on any scale</a:t>
            </a:r>
          </a:p>
          <a:p>
            <a:pPr lvl="0">
              <a:defRPr/>
            </a:pPr>
            <a:r>
              <a:rPr lang="en-US" sz="3000" dirty="0">
                <a:solidFill>
                  <a:prstClr val="black"/>
                </a:solidFill>
              </a:rPr>
              <a:t>Can continuously add organic material with out disrupting the system</a:t>
            </a:r>
          </a:p>
          <a:p>
            <a:pPr lvl="0">
              <a:defRPr/>
            </a:pPr>
            <a:r>
              <a:rPr lang="en-US" sz="3000" dirty="0">
                <a:solidFill>
                  <a:prstClr val="black"/>
                </a:solidFill>
              </a:rPr>
              <a:t>Does not require heat</a:t>
            </a:r>
          </a:p>
          <a:p>
            <a:pPr lvl="0">
              <a:defRPr/>
            </a:pPr>
            <a:r>
              <a:rPr lang="en-US" sz="3000" dirty="0">
                <a:solidFill>
                  <a:prstClr val="black"/>
                </a:solidFill>
              </a:rPr>
              <a:t>Worms speed up the process</a:t>
            </a:r>
          </a:p>
          <a:p>
            <a:pPr lvl="0">
              <a:defRPr/>
            </a:pPr>
            <a:r>
              <a:rPr lang="en-US" sz="3000" dirty="0">
                <a:solidFill>
                  <a:prstClr val="black"/>
                </a:solidFill>
              </a:rPr>
              <a:t>CAN BE DONE INSIDE THE HOUSE!!!!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9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>
                <a:solidFill>
                  <a:srgbClr val="7030A0"/>
                </a:solidFill>
              </a:rPr>
              <a:t>WHAT DO YOU NEED TO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fontAlgn="base">
              <a:spcAft>
                <a:spcPct val="0"/>
              </a:spcAft>
              <a:buFont typeface="Arial" charset="0"/>
              <a:buAutoNum type="arabicPeriod"/>
            </a:pPr>
            <a:r>
              <a:rPr lang="en-US" altLang="en-US" dirty="0" smtClean="0">
                <a:solidFill>
                  <a:prstClr val="black"/>
                </a:solidFill>
              </a:rPr>
              <a:t>CONTAINER (plastic tubs, trenches, </a:t>
            </a:r>
            <a:r>
              <a:rPr lang="en-US" altLang="en-US" dirty="0" err="1" smtClean="0">
                <a:solidFill>
                  <a:prstClr val="black"/>
                </a:solidFill>
              </a:rPr>
              <a:t>etc</a:t>
            </a:r>
            <a:r>
              <a:rPr lang="en-US" altLang="en-US" dirty="0" smtClean="0">
                <a:solidFill>
                  <a:prstClr val="black"/>
                </a:solidFill>
              </a:rPr>
              <a:t>)</a:t>
            </a:r>
          </a:p>
          <a:p>
            <a:pPr marL="514350" lvl="0" indent="-514350" fontAlgn="base">
              <a:spcAft>
                <a:spcPct val="0"/>
              </a:spcAft>
              <a:buFont typeface="Arial" charset="0"/>
              <a:buAutoNum type="arabicPeriod"/>
            </a:pPr>
            <a:r>
              <a:rPr lang="en-US" altLang="en-US" dirty="0" smtClean="0">
                <a:solidFill>
                  <a:prstClr val="black"/>
                </a:solidFill>
              </a:rPr>
              <a:t>BEDDING (shredded newspaper and cardboard, manure *can get hot!)</a:t>
            </a:r>
            <a:endParaRPr lang="en-US" altLang="en-US" dirty="0">
              <a:solidFill>
                <a:prstClr val="black"/>
              </a:solidFill>
            </a:endParaRPr>
          </a:p>
          <a:p>
            <a:pPr marL="514350" lvl="0" indent="-514350" fontAlgn="base">
              <a:spcAft>
                <a:spcPct val="0"/>
              </a:spcAft>
              <a:buFont typeface="Arial" charset="0"/>
              <a:buAutoNum type="arabicPeriod"/>
            </a:pPr>
            <a:r>
              <a:rPr lang="en-US" altLang="en-US" dirty="0" smtClean="0">
                <a:solidFill>
                  <a:prstClr val="black"/>
                </a:solidFill>
              </a:rPr>
              <a:t>WORMS (red wigglers NOT garden worms)</a:t>
            </a:r>
            <a:endParaRPr lang="en-US" altLang="en-US" dirty="0">
              <a:solidFill>
                <a:prstClr val="black"/>
              </a:solidFill>
            </a:endParaRPr>
          </a:p>
          <a:p>
            <a:pPr marL="514350" lvl="0" indent="-514350" fontAlgn="base">
              <a:spcAft>
                <a:spcPct val="0"/>
              </a:spcAft>
              <a:buFont typeface="Arial" charset="0"/>
              <a:buAutoNum type="arabicPeriod"/>
            </a:pPr>
            <a:r>
              <a:rPr lang="en-US" altLang="en-US" dirty="0">
                <a:solidFill>
                  <a:prstClr val="black"/>
                </a:solidFill>
              </a:rPr>
              <a:t>FOOD </a:t>
            </a:r>
            <a:r>
              <a:rPr lang="en-US" altLang="en-US" dirty="0" smtClean="0">
                <a:solidFill>
                  <a:prstClr val="black"/>
                </a:solidFill>
              </a:rPr>
              <a:t>STUFF (anything compostable)</a:t>
            </a:r>
            <a:endParaRPr lang="en-US" alt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30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WYOMING WORM WRANGLER</vt:lpstr>
      <vt:lpstr>COMPOSTING vs. VERMICOMPOSTING</vt:lpstr>
      <vt:lpstr>SO JUST WHAT IS VERMICOMPOSTING?</vt:lpstr>
      <vt:lpstr>WHAT DO YOU NEED TO START?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WYOMING WORM WRANGLER</dc:title>
  <dc:creator>Erica</dc:creator>
  <cp:lastModifiedBy>Becky</cp:lastModifiedBy>
  <cp:revision>3</cp:revision>
  <dcterms:created xsi:type="dcterms:W3CDTF">2017-05-15T17:32:36Z</dcterms:created>
  <dcterms:modified xsi:type="dcterms:W3CDTF">2017-05-18T14:42:51Z</dcterms:modified>
</cp:coreProperties>
</file>