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5" d="100"/>
          <a:sy n="65" d="100"/>
        </p:scale>
        <p:origin x="-474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2376" y="2073517"/>
            <a:ext cx="8689976" cy="2509213"/>
          </a:xfrm>
        </p:spPr>
        <p:txBody>
          <a:bodyPr>
            <a:normAutofit/>
          </a:bodyPr>
          <a:lstStyle/>
          <a:p>
            <a:r>
              <a:rPr lang="en-US" dirty="0" smtClean="0"/>
              <a:t>Water Projects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628" y="1834155"/>
            <a:ext cx="8799471" cy="14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8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South Platte Watershed study</a:t>
            </a:r>
          </a:p>
          <a:p>
            <a:r>
              <a:rPr lang="en-US" dirty="0" smtClean="0"/>
              <a:t>Crow Creek Restoration</a:t>
            </a:r>
          </a:p>
          <a:p>
            <a:r>
              <a:rPr lang="en-US" dirty="0" smtClean="0"/>
              <a:t>Water Quality sampling</a:t>
            </a:r>
          </a:p>
          <a:p>
            <a:r>
              <a:rPr lang="en-US" dirty="0" smtClean="0"/>
              <a:t>Cheyenne Business Park Natural Area</a:t>
            </a:r>
          </a:p>
          <a:p>
            <a:r>
              <a:rPr lang="en-US" dirty="0" smtClean="0"/>
              <a:t>Water-wise Conversion</a:t>
            </a:r>
          </a:p>
          <a:p>
            <a:r>
              <a:rPr lang="en-US" dirty="0" smtClean="0"/>
              <a:t>Wildlife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3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Living snow fences</a:t>
            </a:r>
          </a:p>
          <a:p>
            <a:r>
              <a:rPr lang="en-US" dirty="0" smtClean="0"/>
              <a:t>Windbreaks</a:t>
            </a:r>
          </a:p>
          <a:p>
            <a:r>
              <a:rPr lang="en-US" dirty="0" smtClean="0"/>
              <a:t>Tree selection</a:t>
            </a:r>
          </a:p>
          <a:p>
            <a:r>
              <a:rPr lang="en-US" dirty="0" smtClean="0"/>
              <a:t>Drip irrigation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1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Wildlife and Range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Livestock Waterers and game guzzlers</a:t>
            </a:r>
          </a:p>
          <a:p>
            <a:r>
              <a:rPr lang="en-US" dirty="0" smtClean="0"/>
              <a:t>Riparian </a:t>
            </a:r>
            <a:r>
              <a:rPr lang="en-US" dirty="0" err="1" smtClean="0"/>
              <a:t>exclosures</a:t>
            </a:r>
            <a:endParaRPr lang="en-US" dirty="0" smtClean="0"/>
          </a:p>
          <a:p>
            <a:r>
              <a:rPr lang="en-US" dirty="0" smtClean="0"/>
              <a:t>Seeding recommendations</a:t>
            </a:r>
          </a:p>
          <a:p>
            <a:r>
              <a:rPr lang="en-US" dirty="0" smtClean="0"/>
              <a:t>Pond installation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5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Stream Trailer</a:t>
            </a:r>
          </a:p>
          <a:p>
            <a:r>
              <a:rPr lang="en-US" dirty="0" smtClean="0"/>
              <a:t>Point and non-point source pollution</a:t>
            </a:r>
          </a:p>
          <a:p>
            <a:r>
              <a:rPr lang="en-US" dirty="0" smtClean="0"/>
              <a:t>Groundwater model</a:t>
            </a:r>
          </a:p>
          <a:p>
            <a:r>
              <a:rPr lang="en-US" dirty="0" smtClean="0"/>
              <a:t>Water quality testing </a:t>
            </a:r>
          </a:p>
          <a:p>
            <a:r>
              <a:rPr lang="en-US" dirty="0" smtClean="0"/>
              <a:t>Macroinvertebrate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4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Conservation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Water less and at the proper times</a:t>
            </a:r>
          </a:p>
          <a:p>
            <a:r>
              <a:rPr lang="en-US" dirty="0" smtClean="0"/>
              <a:t>Choose plant species native to Laramie County</a:t>
            </a:r>
          </a:p>
          <a:p>
            <a:r>
              <a:rPr lang="en-US" dirty="0" smtClean="0"/>
              <a:t>Utilize natural features to prevent water loss</a:t>
            </a:r>
          </a:p>
          <a:p>
            <a:r>
              <a:rPr lang="en-US" dirty="0" smtClean="0"/>
              <a:t>Others?</a:t>
            </a:r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0411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165</TotalTime>
  <Words>94</Words>
  <Application>Microsoft Office PowerPoint</Application>
  <PresentationFormat>Custom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Droplet</vt:lpstr>
      <vt:lpstr>Water Projects</vt:lpstr>
      <vt:lpstr>Water program</vt:lpstr>
      <vt:lpstr>Tree Program</vt:lpstr>
      <vt:lpstr>Wildlife and Range Program</vt:lpstr>
      <vt:lpstr>Education program</vt:lpstr>
      <vt:lpstr>Water Conservation and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Laramie County  Conservation District:  Water Projects</dc:title>
  <dc:creator>Paul Sandler, Jr.</dc:creator>
  <cp:lastModifiedBy>Becky</cp:lastModifiedBy>
  <cp:revision>14</cp:revision>
  <dcterms:created xsi:type="dcterms:W3CDTF">2017-05-18T14:21:00Z</dcterms:created>
  <dcterms:modified xsi:type="dcterms:W3CDTF">2017-05-18T19:44:09Z</dcterms:modified>
</cp:coreProperties>
</file>