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47ABEC-8D3D-487F-8227-060521DD2B31}">
          <p14:sldIdLst>
            <p14:sldId id="256"/>
            <p14:sldId id="257"/>
            <p14:sldId id="258"/>
          </p14:sldIdLst>
        </p14:section>
        <p14:section name="Untitled Section" id="{33C9B305-C1C6-4898-A8E8-5F4699D5BDF8}">
          <p14:sldIdLst>
            <p14:sldId id="261"/>
            <p14:sldId id="26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 Susie Heller" initials="J-SH" lastIdx="6" clrIdx="0">
    <p:extLst>
      <p:ext uri="{19B8F6BF-5375-455C-9EA6-DF929625EA0E}">
        <p15:presenceInfo xmlns:p15="http://schemas.microsoft.com/office/powerpoint/2012/main" userId="583d135f12b9e2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471D"/>
    <a:srgbClr val="005C2A"/>
    <a:srgbClr val="005024"/>
    <a:srgbClr val="273C18"/>
    <a:srgbClr val="283F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BB505E-E70D-494E-93A5-AF90880F8D9C}" type="datetimeFigureOut">
              <a:rPr lang="en-US" smtClean="0"/>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9417B6-00BB-408F-9E5E-6BAF6063D2C8}" type="slidenum">
              <a:rPr lang="en-US" smtClean="0"/>
              <a:t>‹#›</a:t>
            </a:fld>
            <a:endParaRPr lang="en-US" dirty="0"/>
          </a:p>
        </p:txBody>
      </p:sp>
    </p:spTree>
    <p:extLst>
      <p:ext uri="{BB962C8B-B14F-4D97-AF65-F5344CB8AC3E}">
        <p14:creationId xmlns:p14="http://schemas.microsoft.com/office/powerpoint/2010/main" val="170847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BB505E-E70D-494E-93A5-AF90880F8D9C}" type="datetimeFigureOut">
              <a:rPr lang="en-US" smtClean="0"/>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9417B6-00BB-408F-9E5E-6BAF6063D2C8}" type="slidenum">
              <a:rPr lang="en-US" smtClean="0"/>
              <a:t>‹#›</a:t>
            </a:fld>
            <a:endParaRPr lang="en-US" dirty="0"/>
          </a:p>
        </p:txBody>
      </p:sp>
    </p:spTree>
    <p:extLst>
      <p:ext uri="{BB962C8B-B14F-4D97-AF65-F5344CB8AC3E}">
        <p14:creationId xmlns:p14="http://schemas.microsoft.com/office/powerpoint/2010/main" val="90030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BB505E-E70D-494E-93A5-AF90880F8D9C}" type="datetimeFigureOut">
              <a:rPr lang="en-US" smtClean="0"/>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9417B6-00BB-408F-9E5E-6BAF6063D2C8}" type="slidenum">
              <a:rPr lang="en-US" smtClean="0"/>
              <a:t>‹#›</a:t>
            </a:fld>
            <a:endParaRPr lang="en-US" dirty="0"/>
          </a:p>
        </p:txBody>
      </p:sp>
    </p:spTree>
    <p:extLst>
      <p:ext uri="{BB962C8B-B14F-4D97-AF65-F5344CB8AC3E}">
        <p14:creationId xmlns:p14="http://schemas.microsoft.com/office/powerpoint/2010/main" val="129721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BB505E-E70D-494E-93A5-AF90880F8D9C}" type="datetimeFigureOut">
              <a:rPr lang="en-US" smtClean="0"/>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9417B6-00BB-408F-9E5E-6BAF6063D2C8}" type="slidenum">
              <a:rPr lang="en-US" smtClean="0"/>
              <a:t>‹#›</a:t>
            </a:fld>
            <a:endParaRPr lang="en-US" dirty="0"/>
          </a:p>
        </p:txBody>
      </p:sp>
    </p:spTree>
    <p:extLst>
      <p:ext uri="{BB962C8B-B14F-4D97-AF65-F5344CB8AC3E}">
        <p14:creationId xmlns:p14="http://schemas.microsoft.com/office/powerpoint/2010/main" val="27113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BB505E-E70D-494E-93A5-AF90880F8D9C}" type="datetimeFigureOut">
              <a:rPr lang="en-US" smtClean="0"/>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9417B6-00BB-408F-9E5E-6BAF6063D2C8}" type="slidenum">
              <a:rPr lang="en-US" smtClean="0"/>
              <a:t>‹#›</a:t>
            </a:fld>
            <a:endParaRPr lang="en-US" dirty="0"/>
          </a:p>
        </p:txBody>
      </p:sp>
    </p:spTree>
    <p:extLst>
      <p:ext uri="{BB962C8B-B14F-4D97-AF65-F5344CB8AC3E}">
        <p14:creationId xmlns:p14="http://schemas.microsoft.com/office/powerpoint/2010/main" val="190317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BB505E-E70D-494E-93A5-AF90880F8D9C}" type="datetimeFigureOut">
              <a:rPr lang="en-US" smtClean="0"/>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9417B6-00BB-408F-9E5E-6BAF6063D2C8}" type="slidenum">
              <a:rPr lang="en-US" smtClean="0"/>
              <a:t>‹#›</a:t>
            </a:fld>
            <a:endParaRPr lang="en-US" dirty="0"/>
          </a:p>
        </p:txBody>
      </p:sp>
    </p:spTree>
    <p:extLst>
      <p:ext uri="{BB962C8B-B14F-4D97-AF65-F5344CB8AC3E}">
        <p14:creationId xmlns:p14="http://schemas.microsoft.com/office/powerpoint/2010/main" val="100277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BB505E-E70D-494E-93A5-AF90880F8D9C}" type="datetimeFigureOut">
              <a:rPr lang="en-US" smtClean="0"/>
              <a:t>5/16/2017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9417B6-00BB-408F-9E5E-6BAF6063D2C8}" type="slidenum">
              <a:rPr lang="en-US" smtClean="0"/>
              <a:t>‹#›</a:t>
            </a:fld>
            <a:endParaRPr lang="en-US" dirty="0"/>
          </a:p>
        </p:txBody>
      </p:sp>
    </p:spTree>
    <p:extLst>
      <p:ext uri="{BB962C8B-B14F-4D97-AF65-F5344CB8AC3E}">
        <p14:creationId xmlns:p14="http://schemas.microsoft.com/office/powerpoint/2010/main" val="419415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BB505E-E70D-494E-93A5-AF90880F8D9C}" type="datetimeFigureOut">
              <a:rPr lang="en-US" smtClean="0"/>
              <a:t>5/16/2017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9417B6-00BB-408F-9E5E-6BAF6063D2C8}" type="slidenum">
              <a:rPr lang="en-US" smtClean="0"/>
              <a:t>‹#›</a:t>
            </a:fld>
            <a:endParaRPr lang="en-US" dirty="0"/>
          </a:p>
        </p:txBody>
      </p:sp>
    </p:spTree>
    <p:extLst>
      <p:ext uri="{BB962C8B-B14F-4D97-AF65-F5344CB8AC3E}">
        <p14:creationId xmlns:p14="http://schemas.microsoft.com/office/powerpoint/2010/main" val="2626269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B505E-E70D-494E-93A5-AF90880F8D9C}" type="datetimeFigureOut">
              <a:rPr lang="en-US" smtClean="0"/>
              <a:t>5/16/2017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9417B6-00BB-408F-9E5E-6BAF6063D2C8}" type="slidenum">
              <a:rPr lang="en-US" smtClean="0"/>
              <a:t>‹#›</a:t>
            </a:fld>
            <a:endParaRPr lang="en-US" dirty="0"/>
          </a:p>
        </p:txBody>
      </p:sp>
    </p:spTree>
    <p:extLst>
      <p:ext uri="{BB962C8B-B14F-4D97-AF65-F5344CB8AC3E}">
        <p14:creationId xmlns:p14="http://schemas.microsoft.com/office/powerpoint/2010/main" val="287658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BB505E-E70D-494E-93A5-AF90880F8D9C}" type="datetimeFigureOut">
              <a:rPr lang="en-US" smtClean="0"/>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9417B6-00BB-408F-9E5E-6BAF6063D2C8}" type="slidenum">
              <a:rPr lang="en-US" smtClean="0"/>
              <a:t>‹#›</a:t>
            </a:fld>
            <a:endParaRPr lang="en-US" dirty="0"/>
          </a:p>
        </p:txBody>
      </p:sp>
    </p:spTree>
    <p:extLst>
      <p:ext uri="{BB962C8B-B14F-4D97-AF65-F5344CB8AC3E}">
        <p14:creationId xmlns:p14="http://schemas.microsoft.com/office/powerpoint/2010/main" val="356423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BB505E-E70D-494E-93A5-AF90880F8D9C}" type="datetimeFigureOut">
              <a:rPr lang="en-US" smtClean="0"/>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9417B6-00BB-408F-9E5E-6BAF6063D2C8}" type="slidenum">
              <a:rPr lang="en-US" smtClean="0"/>
              <a:t>‹#›</a:t>
            </a:fld>
            <a:endParaRPr lang="en-US" dirty="0"/>
          </a:p>
        </p:txBody>
      </p:sp>
    </p:spTree>
    <p:extLst>
      <p:ext uri="{BB962C8B-B14F-4D97-AF65-F5344CB8AC3E}">
        <p14:creationId xmlns:p14="http://schemas.microsoft.com/office/powerpoint/2010/main" val="240795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B505E-E70D-494E-93A5-AF90880F8D9C}" type="datetimeFigureOut">
              <a:rPr lang="en-US" smtClean="0"/>
              <a:t>5/16/2017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417B6-00BB-408F-9E5E-6BAF6063D2C8}" type="slidenum">
              <a:rPr lang="en-US" smtClean="0"/>
              <a:t>‹#›</a:t>
            </a:fld>
            <a:endParaRPr lang="en-US" dirty="0"/>
          </a:p>
        </p:txBody>
      </p:sp>
    </p:spTree>
    <p:extLst>
      <p:ext uri="{BB962C8B-B14F-4D97-AF65-F5344CB8AC3E}">
        <p14:creationId xmlns:p14="http://schemas.microsoft.com/office/powerpoint/2010/main" val="1917935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amazon.com/gp/product/B0000CBJ7W?ie=UTF8&amp;creativeASIN=B0000CBJ7W&amp;linkCode=xm2&amp;tag=fleamarkgard-20"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285751"/>
            <a:ext cx="8953500" cy="4000500"/>
          </a:xfrm>
          <a:solidFill>
            <a:schemeClr val="accent6">
              <a:lumMod val="60000"/>
              <a:lumOff val="40000"/>
            </a:schemeClr>
          </a:solidFill>
        </p:spPr>
        <p:txBody>
          <a:bodyPr>
            <a:normAutofit fontScale="90000"/>
          </a:bodyPr>
          <a:lstStyle/>
          <a:p>
            <a:br>
              <a:rPr lang="en-US" sz="8000" dirty="0">
                <a:solidFill>
                  <a:schemeClr val="accent6">
                    <a:lumMod val="50000"/>
                  </a:schemeClr>
                </a:solidFill>
                <a:latin typeface="Algerian" panose="04020705040A02060702" pitchFamily="82" charset="0"/>
              </a:rPr>
            </a:br>
            <a:br>
              <a:rPr lang="en-US" sz="8000" dirty="0">
                <a:solidFill>
                  <a:schemeClr val="accent6">
                    <a:lumMod val="50000"/>
                  </a:schemeClr>
                </a:solidFill>
                <a:latin typeface="Algerian" panose="04020705040A02060702" pitchFamily="82" charset="0"/>
              </a:rPr>
            </a:br>
            <a:br>
              <a:rPr lang="en-US" sz="8000" dirty="0">
                <a:solidFill>
                  <a:schemeClr val="accent6">
                    <a:lumMod val="50000"/>
                  </a:schemeClr>
                </a:solidFill>
                <a:latin typeface="Algerian" panose="04020705040A02060702" pitchFamily="82" charset="0"/>
              </a:rPr>
            </a:br>
            <a:br>
              <a:rPr lang="en-US" sz="8000" dirty="0">
                <a:solidFill>
                  <a:schemeClr val="accent6">
                    <a:lumMod val="50000"/>
                  </a:schemeClr>
                </a:solidFill>
                <a:latin typeface="Algerian" panose="04020705040A02060702" pitchFamily="82" charset="0"/>
              </a:rPr>
            </a:br>
            <a:br>
              <a:rPr lang="en-US" sz="8000" dirty="0">
                <a:solidFill>
                  <a:schemeClr val="accent6">
                    <a:lumMod val="50000"/>
                  </a:schemeClr>
                </a:solidFill>
                <a:latin typeface="Algerian" panose="04020705040A02060702" pitchFamily="82" charset="0"/>
              </a:rPr>
            </a:br>
            <a:br>
              <a:rPr lang="en-US" sz="8000" dirty="0">
                <a:solidFill>
                  <a:schemeClr val="accent6">
                    <a:lumMod val="50000"/>
                  </a:schemeClr>
                </a:solidFill>
                <a:latin typeface="Algerian" panose="04020705040A02060702" pitchFamily="82" charset="0"/>
              </a:rPr>
            </a:br>
            <a:br>
              <a:rPr lang="en-US" sz="8000" dirty="0">
                <a:solidFill>
                  <a:schemeClr val="accent6">
                    <a:lumMod val="50000"/>
                  </a:schemeClr>
                </a:solidFill>
                <a:latin typeface="Algerian" panose="04020705040A02060702" pitchFamily="82" charset="0"/>
              </a:rPr>
            </a:br>
            <a:r>
              <a:rPr lang="en-US" sz="8900" dirty="0">
                <a:solidFill>
                  <a:srgbClr val="283F19"/>
                </a:solidFill>
                <a:latin typeface="Times New Roman" panose="02020603050405020304" pitchFamily="18" charset="0"/>
                <a:cs typeface="Times New Roman" panose="02020603050405020304" pitchFamily="18" charset="0"/>
              </a:rPr>
              <a:t>Yard Art</a:t>
            </a:r>
            <a:br>
              <a:rPr lang="en-US" sz="8900" dirty="0">
                <a:solidFill>
                  <a:srgbClr val="283F19"/>
                </a:solidFill>
                <a:latin typeface="Times New Roman" panose="02020603050405020304" pitchFamily="18" charset="0"/>
                <a:cs typeface="Times New Roman" panose="02020603050405020304" pitchFamily="18" charset="0"/>
              </a:rPr>
            </a:br>
            <a:r>
              <a:rPr lang="en-US" sz="8900" dirty="0">
                <a:solidFill>
                  <a:srgbClr val="283F19"/>
                </a:solidFill>
                <a:latin typeface="Times New Roman" panose="02020603050405020304" pitchFamily="18" charset="0"/>
                <a:cs typeface="Times New Roman" panose="02020603050405020304" pitchFamily="18" charset="0"/>
              </a:rPr>
              <a:t> = YART</a:t>
            </a:r>
            <a:br>
              <a:rPr lang="en-US" sz="8000" dirty="0">
                <a:solidFill>
                  <a:schemeClr val="accent6">
                    <a:lumMod val="50000"/>
                  </a:schemeClr>
                </a:solidFill>
                <a:latin typeface="Ravie" panose="04040805050809020602" pitchFamily="82" charset="0"/>
              </a:rPr>
            </a:br>
            <a:br>
              <a:rPr lang="en-US" sz="2000" dirty="0">
                <a:solidFill>
                  <a:schemeClr val="accent6">
                    <a:lumMod val="50000"/>
                  </a:schemeClr>
                </a:solidFill>
                <a:latin typeface="Ravie" panose="04040805050809020602" pitchFamily="82" charset="0"/>
              </a:rPr>
            </a:br>
            <a:r>
              <a:rPr lang="en-US" dirty="0">
                <a:solidFill>
                  <a:schemeClr val="accent6">
                    <a:lumMod val="50000"/>
                  </a:schemeClr>
                </a:solidFill>
                <a:latin typeface="Times New Roman" panose="02020603050405020304" pitchFamily="18" charset="0"/>
                <a:cs typeface="Times New Roman" panose="02020603050405020304" pitchFamily="18" charset="0"/>
              </a:rPr>
              <a:t>Welcome to Laramie County</a:t>
            </a:r>
            <a:br>
              <a:rPr lang="en-US" dirty="0">
                <a:solidFill>
                  <a:schemeClr val="accent6">
                    <a:lumMod val="50000"/>
                  </a:schemeClr>
                </a:solidFill>
                <a:latin typeface="Times New Roman" panose="02020603050405020304" pitchFamily="18" charset="0"/>
                <a:cs typeface="Times New Roman" panose="02020603050405020304" pitchFamily="18" charset="0"/>
              </a:rPr>
            </a:br>
            <a:r>
              <a:rPr lang="en-US" dirty="0">
                <a:solidFill>
                  <a:schemeClr val="accent6">
                    <a:lumMod val="50000"/>
                  </a:schemeClr>
                </a:solidFill>
                <a:latin typeface="Times New Roman" panose="02020603050405020304" pitchFamily="18" charset="0"/>
                <a:cs typeface="Times New Roman" panose="02020603050405020304" pitchFamily="18" charset="0"/>
              </a:rPr>
              <a:t>Master Gardener plant Sale</a:t>
            </a:r>
          </a:p>
        </p:txBody>
      </p:sp>
      <p:sp>
        <p:nvSpPr>
          <p:cNvPr id="3" name="Subtitle 2"/>
          <p:cNvSpPr>
            <a:spLocks noGrp="1"/>
          </p:cNvSpPr>
          <p:nvPr>
            <p:ph type="subTitle" idx="1"/>
          </p:nvPr>
        </p:nvSpPr>
        <p:spPr>
          <a:xfrm>
            <a:off x="2876550" y="4476750"/>
            <a:ext cx="5753100" cy="2133600"/>
          </a:xfrm>
          <a:solidFill>
            <a:schemeClr val="accent6">
              <a:lumMod val="60000"/>
              <a:lumOff val="40000"/>
            </a:schemeClr>
          </a:solidFill>
        </p:spPr>
        <p:txBody>
          <a:bodyPr>
            <a:normAutofit fontScale="25000" lnSpcReduction="20000"/>
          </a:bodyPr>
          <a:lstStyle/>
          <a:p>
            <a:endParaRPr lang="en-US" sz="4400" dirty="0">
              <a:solidFill>
                <a:srgbClr val="92D050"/>
              </a:solidFill>
              <a:latin typeface="Algerian" panose="04020705040A02060702" pitchFamily="82" charset="0"/>
            </a:endParaRPr>
          </a:p>
          <a:p>
            <a:r>
              <a:rPr lang="en-US" sz="19200" b="1" dirty="0">
                <a:solidFill>
                  <a:srgbClr val="273C18"/>
                </a:solidFill>
                <a:latin typeface="Times New Roman" panose="02020603050405020304" pitchFamily="18" charset="0"/>
                <a:cs typeface="Times New Roman" panose="02020603050405020304" pitchFamily="18" charset="0"/>
              </a:rPr>
              <a:t>Upcycling </a:t>
            </a:r>
          </a:p>
          <a:p>
            <a:r>
              <a:rPr lang="en-US" sz="19200" b="1" dirty="0">
                <a:solidFill>
                  <a:srgbClr val="273C18"/>
                </a:solidFill>
                <a:latin typeface="Times New Roman" panose="02020603050405020304" pitchFamily="18" charset="0"/>
                <a:cs typeface="Times New Roman" panose="02020603050405020304" pitchFamily="18" charset="0"/>
              </a:rPr>
              <a:t>Flea Market Finds</a:t>
            </a:r>
          </a:p>
          <a:p>
            <a:r>
              <a:rPr lang="en-US" sz="19200" b="1" dirty="0">
                <a:solidFill>
                  <a:srgbClr val="273C18"/>
                </a:solidFill>
                <a:latin typeface="Times New Roman" panose="02020603050405020304" pitchFamily="18" charset="0"/>
                <a:cs typeface="Times New Roman" panose="02020603050405020304" pitchFamily="18" charset="0"/>
              </a:rPr>
              <a:t> for your yard</a:t>
            </a:r>
          </a:p>
        </p:txBody>
      </p:sp>
    </p:spTree>
    <p:extLst>
      <p:ext uri="{BB962C8B-B14F-4D97-AF65-F5344CB8AC3E}">
        <p14:creationId xmlns:p14="http://schemas.microsoft.com/office/powerpoint/2010/main" val="69576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09707"/>
            <a:ext cx="10515600" cy="663575"/>
          </a:xfrm>
          <a:solidFill>
            <a:schemeClr val="accent6">
              <a:lumMod val="60000"/>
              <a:lumOff val="40000"/>
            </a:schemeClr>
          </a:solidFill>
        </p:spPr>
        <p:txBody>
          <a:bodyPr>
            <a:normAutofit fontScale="90000"/>
          </a:bodyPr>
          <a:lstStyle/>
          <a:p>
            <a:pPr algn="ctr"/>
            <a:r>
              <a:rPr lang="en-US" b="1" dirty="0">
                <a:solidFill>
                  <a:srgbClr val="005024"/>
                </a:solidFill>
                <a:latin typeface="Times New Roman" panose="02020603050405020304" pitchFamily="18" charset="0"/>
                <a:cs typeface="Times New Roman" panose="02020603050405020304" pitchFamily="18" charset="0"/>
              </a:rPr>
              <a:t>Glue for outdoors</a:t>
            </a:r>
          </a:p>
        </p:txBody>
      </p:sp>
      <p:sp>
        <p:nvSpPr>
          <p:cNvPr id="3" name="Content Placeholder 2"/>
          <p:cNvSpPr>
            <a:spLocks noGrp="1"/>
          </p:cNvSpPr>
          <p:nvPr>
            <p:ph sz="half" idx="1"/>
          </p:nvPr>
        </p:nvSpPr>
        <p:spPr>
          <a:xfrm>
            <a:off x="838198" y="1219199"/>
            <a:ext cx="9124952" cy="4972051"/>
          </a:xfrm>
        </p:spPr>
        <p:txBody>
          <a:bodyPr>
            <a:noAutofit/>
          </a:bodyPr>
          <a:lstStyle/>
          <a:p>
            <a:r>
              <a:rPr lang="en-US" sz="3200" dirty="0">
                <a:latin typeface="Times New Roman" panose="02020603050405020304" pitchFamily="18" charset="0"/>
                <a:cs typeface="Times New Roman" panose="02020603050405020304" pitchFamily="18" charset="0"/>
              </a:rPr>
              <a:t>When you glue your plates and bowls, use </a:t>
            </a:r>
            <a:r>
              <a:rPr lang="en-US" sz="3200" b="1" u="sng" dirty="0">
                <a:latin typeface="Times New Roman" panose="02020603050405020304" pitchFamily="18" charset="0"/>
                <a:cs typeface="Times New Roman" panose="02020603050405020304" pitchFamily="18" charset="0"/>
                <a:hlinkClick r:id="rId2"/>
              </a:rPr>
              <a:t>GE Silicone II Clear </a:t>
            </a:r>
            <a:r>
              <a:rPr lang="en-US" sz="3200" b="1" dirty="0">
                <a:latin typeface="Times New Roman" panose="02020603050405020304" pitchFamily="18" charset="0"/>
                <a:cs typeface="Times New Roman" panose="02020603050405020304" pitchFamily="18" charset="0"/>
                <a:hlinkClick r:id="rId2"/>
              </a:rPr>
              <a:t>Caulk</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 caulk for outdoor use.  </a:t>
            </a:r>
          </a:p>
          <a:p>
            <a:r>
              <a:rPr lang="en-US" sz="3200" dirty="0">
                <a:latin typeface="Times New Roman" panose="02020603050405020304" pitchFamily="18" charset="0"/>
                <a:cs typeface="Times New Roman" panose="02020603050405020304" pitchFamily="18" charset="0"/>
              </a:rPr>
              <a:t>Roughen up both side with sand paper if possible. </a:t>
            </a:r>
          </a:p>
          <a:p>
            <a:r>
              <a:rPr lang="en-US" sz="3200" dirty="0">
                <a:latin typeface="Times New Roman" panose="02020603050405020304" pitchFamily="18" charset="0"/>
                <a:cs typeface="Times New Roman" panose="02020603050405020304" pitchFamily="18" charset="0"/>
              </a:rPr>
              <a:t>Clean the glass or plastics thoroughly with soap and alcohol.  </a:t>
            </a:r>
          </a:p>
          <a:p>
            <a:r>
              <a:rPr lang="en-US" sz="3200" dirty="0">
                <a:latin typeface="Times New Roman" panose="02020603050405020304" pitchFamily="18" charset="0"/>
                <a:cs typeface="Times New Roman" panose="02020603050405020304" pitchFamily="18" charset="0"/>
              </a:rPr>
              <a:t>Let the glue dry for 24 hours. </a:t>
            </a:r>
          </a:p>
          <a:p>
            <a:r>
              <a:rPr lang="en-US" sz="3200" dirty="0">
                <a:latin typeface="Times New Roman" panose="02020603050405020304" pitchFamily="18" charset="0"/>
                <a:cs typeface="Times New Roman" panose="02020603050405020304" pitchFamily="18" charset="0"/>
              </a:rPr>
              <a:t>This caulk will dry clear, it will survive the cold, wet winter of Wyoming. You should apply pressure to the site that has been glued. You can find this caulk at Lowes</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628100">
            <a:off x="9763136" y="2189013"/>
            <a:ext cx="1804687" cy="2340224"/>
          </a:xfrm>
        </p:spPr>
      </p:pic>
    </p:spTree>
    <p:extLst>
      <p:ext uri="{BB962C8B-B14F-4D97-AF65-F5344CB8AC3E}">
        <p14:creationId xmlns:p14="http://schemas.microsoft.com/office/powerpoint/2010/main" val="1931942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288290"/>
            <a:ext cx="11068050" cy="609600"/>
          </a:xfrm>
          <a:solidFill>
            <a:schemeClr val="accent6">
              <a:lumMod val="60000"/>
              <a:lumOff val="40000"/>
            </a:schemeClr>
          </a:solidFill>
        </p:spPr>
        <p:txBody>
          <a:bodyPr>
            <a:normAutofit fontScale="90000"/>
          </a:bodyPr>
          <a:lstStyle/>
          <a:p>
            <a:pPr algn="ctr"/>
            <a:br>
              <a:rPr lang="en-US" dirty="0">
                <a:solidFill>
                  <a:srgbClr val="00B050"/>
                </a:solidFill>
                <a:latin typeface="Algerian" panose="04020705040A02060702" pitchFamily="82" charset="0"/>
              </a:rPr>
            </a:br>
            <a:r>
              <a:rPr lang="en-US" b="1" dirty="0">
                <a:solidFill>
                  <a:srgbClr val="005C2A"/>
                </a:solidFill>
                <a:latin typeface="Times New Roman" panose="02020603050405020304" pitchFamily="18" charset="0"/>
                <a:cs typeface="Times New Roman" panose="02020603050405020304" pitchFamily="18" charset="0"/>
              </a:rPr>
              <a:t>For Glass Plate Flower</a:t>
            </a:r>
            <a:br>
              <a:rPr lang="en-US" dirty="0"/>
            </a:br>
            <a:endParaRPr lang="en-US" dirty="0"/>
          </a:p>
        </p:txBody>
      </p:sp>
      <p:sp>
        <p:nvSpPr>
          <p:cNvPr id="3" name="Rectangle 2"/>
          <p:cNvSpPr/>
          <p:nvPr/>
        </p:nvSpPr>
        <p:spPr>
          <a:xfrm>
            <a:off x="285750" y="1202690"/>
            <a:ext cx="5924550" cy="5492209"/>
          </a:xfrm>
          <a:prstGeom prst="rect">
            <a:avLst/>
          </a:prstGeom>
        </p:spPr>
        <p:txBody>
          <a:bodyPr wrap="square">
            <a:spAutoFit/>
          </a:bodyPr>
          <a:lstStyle/>
          <a:p>
            <a:pPr>
              <a:lnSpc>
                <a:spcPct val="107000"/>
              </a:lnSpc>
              <a:spcAft>
                <a:spcPts val="8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For stems, use: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Aluminum pipe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Rebar rods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Wooden dowels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Copper pipe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Recycled railings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Branches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Forks &amp; Spoons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Examples: </a:t>
            </a:r>
            <a:r>
              <a:rPr lang="en-US" sz="2800" dirty="0">
                <a:latin typeface="Times New Roman" panose="02020603050405020304" pitchFamily="18" charset="0"/>
                <a:ea typeface="Calibri" panose="020F0502020204030204" pitchFamily="34" charset="0"/>
                <a:cs typeface="Times New Roman" panose="02020603050405020304" pitchFamily="18" charset="0"/>
              </a:rPr>
              <a:t>To the left ideas how to Support the Flowers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713" y="3563422"/>
            <a:ext cx="2407408" cy="257476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064" y="1202690"/>
            <a:ext cx="1802057" cy="225664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8901" y="1098599"/>
            <a:ext cx="2264899" cy="236073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4121" y="3563423"/>
            <a:ext cx="2407407" cy="2574765"/>
          </a:xfrm>
          <a:prstGeom prst="rect">
            <a:avLst/>
          </a:prstGeom>
        </p:spPr>
      </p:pic>
    </p:spTree>
    <p:extLst>
      <p:ext uri="{BB962C8B-B14F-4D97-AF65-F5344CB8AC3E}">
        <p14:creationId xmlns:p14="http://schemas.microsoft.com/office/powerpoint/2010/main" val="93194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a:solidFill>
            <a:schemeClr val="accent6">
              <a:lumMod val="60000"/>
              <a:lumOff val="40000"/>
            </a:schemeClr>
          </a:solidFill>
        </p:spPr>
        <p:txBody>
          <a:bodyPr/>
          <a:lstStyle/>
          <a:p>
            <a:pPr algn="ctr"/>
            <a:r>
              <a:rPr lang="en-US" dirty="0">
                <a:solidFill>
                  <a:srgbClr val="005C2A"/>
                </a:solidFill>
                <a:latin typeface="Times New Roman" panose="02020603050405020304" pitchFamily="18" charset="0"/>
                <a:cs typeface="Times New Roman" panose="02020603050405020304" pitchFamily="18" charset="0"/>
              </a:rPr>
              <a:t>Succulent Garden Chair</a:t>
            </a:r>
          </a:p>
        </p:txBody>
      </p:sp>
      <p:sp>
        <p:nvSpPr>
          <p:cNvPr id="4" name="Content Placeholder 3"/>
          <p:cNvSpPr>
            <a:spLocks noGrp="1"/>
          </p:cNvSpPr>
          <p:nvPr>
            <p:ph sz="half" idx="2"/>
          </p:nvPr>
        </p:nvSpPr>
        <p:spPr>
          <a:xfrm>
            <a:off x="3981450" y="1143000"/>
            <a:ext cx="7753350" cy="5033963"/>
          </a:xfrm>
        </p:spPr>
        <p:txBody>
          <a:bodyPr>
            <a:normAutofit/>
          </a:bodyPr>
          <a:lstStyle/>
          <a:p>
            <a:r>
              <a:rPr lang="en-US" dirty="0">
                <a:latin typeface="Times New Roman" panose="02020603050405020304" pitchFamily="18" charset="0"/>
                <a:cs typeface="Times New Roman" panose="02020603050405020304" pitchFamily="18" charset="0"/>
              </a:rPr>
              <a:t>Start with yard sale/flea market chair that has rattan cane seat. Remove the rattan caning.  </a:t>
            </a:r>
          </a:p>
          <a:p>
            <a:r>
              <a:rPr lang="en-US" dirty="0">
                <a:latin typeface="Times New Roman" panose="02020603050405020304" pitchFamily="18" charset="0"/>
                <a:cs typeface="Times New Roman" panose="02020603050405020304" pitchFamily="18" charset="0"/>
              </a:rPr>
              <a:t>Apply two coats of polyurethane with throw</a:t>
            </a:r>
          </a:p>
          <a:p>
            <a:pPr marL="0" indent="0">
              <a:buNone/>
            </a:pPr>
            <a:r>
              <a:rPr lang="en-US" dirty="0">
                <a:latin typeface="Times New Roman" panose="02020603050405020304" pitchFamily="18" charset="0"/>
                <a:cs typeface="Times New Roman" panose="02020603050405020304" pitchFamily="18" charset="0"/>
              </a:rPr>
              <a:t>-away brushes. To protect the chair from the weather. </a:t>
            </a:r>
          </a:p>
          <a:p>
            <a:r>
              <a:rPr lang="en-US" dirty="0">
                <a:latin typeface="Times New Roman" panose="02020603050405020304" pitchFamily="18" charset="0"/>
                <a:cs typeface="Times New Roman" panose="02020603050405020304" pitchFamily="18" charset="0"/>
              </a:rPr>
              <a:t>Staple two layers of burlap to cover the hole in the seat in which to make a pocket to plant succulents. In these chairs there is a channel where the cane was secured. That is where the burlap should be stapled.  </a:t>
            </a:r>
          </a:p>
          <a:p>
            <a:r>
              <a:rPr lang="en-US" dirty="0">
                <a:latin typeface="Times New Roman" panose="02020603050405020304" pitchFamily="18" charset="0"/>
                <a:cs typeface="Times New Roman" panose="02020603050405020304" pitchFamily="18" charset="0"/>
              </a:rPr>
              <a:t>Because burlap is so loosely woven it is only good to plant succulents, it dries out too fast.</a:t>
            </a:r>
          </a:p>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90688"/>
            <a:ext cx="2857500" cy="3810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5625" y="1745456"/>
            <a:ext cx="1276350" cy="1276350"/>
          </a:xfrm>
          <a:prstGeom prst="rect">
            <a:avLst/>
          </a:prstGeom>
        </p:spPr>
      </p:pic>
    </p:spTree>
    <p:extLst>
      <p:ext uri="{BB962C8B-B14F-4D97-AF65-F5344CB8AC3E}">
        <p14:creationId xmlns:p14="http://schemas.microsoft.com/office/powerpoint/2010/main" val="424420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1816"/>
          </a:xfrm>
          <a:solidFill>
            <a:schemeClr val="accent6">
              <a:lumMod val="60000"/>
              <a:lumOff val="40000"/>
            </a:schemeClr>
          </a:solidFill>
        </p:spPr>
        <p:txBody>
          <a:bodyPr>
            <a:normAutofit fontScale="90000"/>
          </a:bodyPr>
          <a:lstStyle/>
          <a:p>
            <a:pPr algn="ctr"/>
            <a:r>
              <a:rPr lang="en-US" dirty="0">
                <a:solidFill>
                  <a:srgbClr val="2E471D"/>
                </a:solidFill>
                <a:latin typeface="Times New Roman" panose="02020603050405020304" pitchFamily="18" charset="0"/>
                <a:cs typeface="Times New Roman" panose="02020603050405020304" pitchFamily="18" charset="0"/>
              </a:rPr>
              <a:t>More ideas For YART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86" y="1159592"/>
            <a:ext cx="1487151" cy="21728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433" y="1159827"/>
            <a:ext cx="1448805" cy="215722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1496" y="1159591"/>
            <a:ext cx="1981053" cy="230574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5098" y="1193700"/>
            <a:ext cx="1490498" cy="21233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0496" y="1007326"/>
            <a:ext cx="2413610" cy="230973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9057" y="3276925"/>
            <a:ext cx="2877103" cy="2352816"/>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430" y="3332456"/>
            <a:ext cx="2885573" cy="2297285"/>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16360" y="3317056"/>
            <a:ext cx="2918267" cy="2312685"/>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95084" y="1040762"/>
            <a:ext cx="2011458" cy="2276294"/>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88053" y="3276925"/>
            <a:ext cx="2365747" cy="2352816"/>
          </a:xfrm>
          <a:prstGeom prst="rect">
            <a:avLst/>
          </a:prstGeom>
        </p:spPr>
      </p:pic>
      <p:sp>
        <p:nvSpPr>
          <p:cNvPr id="23" name="Rectangle 22"/>
          <p:cNvSpPr/>
          <p:nvPr/>
        </p:nvSpPr>
        <p:spPr>
          <a:xfrm>
            <a:off x="3867776" y="5755454"/>
            <a:ext cx="4133224" cy="586635"/>
          </a:xfrm>
          <a:prstGeom prst="rect">
            <a:avLst/>
          </a:prstGeom>
          <a:solidFill>
            <a:schemeClr val="accent6">
              <a:lumMod val="60000"/>
              <a:lumOff val="40000"/>
            </a:schemeClr>
          </a:solidFill>
        </p:spPr>
        <p:txBody>
          <a:bodyPr wrap="square">
            <a:spAutoFit/>
          </a:bodyPr>
          <a:lstStyle/>
          <a:p>
            <a:pPr algn="ctr">
              <a:lnSpc>
                <a:spcPct val="107000"/>
              </a:lnSpc>
              <a:spcAft>
                <a:spcPts val="800"/>
              </a:spcAft>
            </a:pPr>
            <a:r>
              <a:rPr lang="en-US" sz="3200" dirty="0">
                <a:solidFill>
                  <a:srgbClr val="2E471D"/>
                </a:solidFill>
                <a:latin typeface="Times New Roman" panose="02020603050405020304" pitchFamily="18" charset="0"/>
                <a:ea typeface="Calibri" panose="020F0502020204030204" pitchFamily="34" charset="0"/>
                <a:cs typeface="Times New Roman" panose="02020603050405020304" pitchFamily="18" charset="0"/>
              </a:rPr>
              <a:t>Happy Gardening</a:t>
            </a:r>
          </a:p>
        </p:txBody>
      </p:sp>
    </p:spTree>
    <p:extLst>
      <p:ext uri="{BB962C8B-B14F-4D97-AF65-F5344CB8AC3E}">
        <p14:creationId xmlns:p14="http://schemas.microsoft.com/office/powerpoint/2010/main" val="1560191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172</Words>
  <Application>Microsoft Office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Algerian</vt:lpstr>
      <vt:lpstr>Arial</vt:lpstr>
      <vt:lpstr>Calibri</vt:lpstr>
      <vt:lpstr>Calibri Light</vt:lpstr>
      <vt:lpstr>Ravie</vt:lpstr>
      <vt:lpstr>Symbol</vt:lpstr>
      <vt:lpstr>Times New Roman</vt:lpstr>
      <vt:lpstr>Office Theme</vt:lpstr>
      <vt:lpstr>       Yard Art  = YART  Welcome to Laramie County Master Gardener plant Sale</vt:lpstr>
      <vt:lpstr>Glue for outdoors</vt:lpstr>
      <vt:lpstr> For Glass Plate Flower </vt:lpstr>
      <vt:lpstr>Succulent Garden Chair</vt:lpstr>
      <vt:lpstr>More ideas For YART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Yard Art = YART</dc:title>
  <dc:creator>John - Susie Heller</dc:creator>
  <cp:lastModifiedBy>John - Susie Heller</cp:lastModifiedBy>
  <cp:revision>15</cp:revision>
  <dcterms:created xsi:type="dcterms:W3CDTF">2017-05-08T19:36:07Z</dcterms:created>
  <dcterms:modified xsi:type="dcterms:W3CDTF">2017-05-16T22:05:27Z</dcterms:modified>
</cp:coreProperties>
</file>